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51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28.png"/><Relationship Id="rId9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5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35.png"/><Relationship Id="rId10" Type="http://schemas.openxmlformats.org/officeDocument/2006/relationships/image" Target="../media/image152.png"/><Relationship Id="rId4" Type="http://schemas.openxmlformats.org/officeDocument/2006/relationships/image" Target="../media/image136.png"/><Relationship Id="rId9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95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36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7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28.png"/><Relationship Id="rId9" Type="http://schemas.openxmlformats.org/officeDocument/2006/relationships/image" Target="../media/image113.png"/><Relationship Id="rId14" Type="http://schemas.openxmlformats.org/officeDocument/2006/relationships/image" Target="../media/image1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3" Type="http://schemas.microsoft.com/office/2007/relationships/media" Target="../media/media2.wav"/><Relationship Id="rId7" Type="http://schemas.openxmlformats.org/officeDocument/2006/relationships/image" Target="../media/image185.png"/><Relationship Id="rId12" Type="http://schemas.openxmlformats.org/officeDocument/2006/relationships/image" Target="../media/image18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18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87.png"/><Relationship Id="rId4" Type="http://schemas.openxmlformats.org/officeDocument/2006/relationships/audio" Target="../media/media2.wav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204.png"/><Relationship Id="rId5" Type="http://schemas.openxmlformats.org/officeDocument/2006/relationships/image" Target="../media/image199.png"/><Relationship Id="rId10" Type="http://schemas.openxmlformats.org/officeDocument/2006/relationships/image" Target="../media/image203.png"/><Relationship Id="rId4" Type="http://schemas.openxmlformats.org/officeDocument/2006/relationships/image" Target="../media/image192.png"/><Relationship Id="rId9" Type="http://schemas.openxmlformats.org/officeDocument/2006/relationships/image" Target="../media/image2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11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5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08.png"/><Relationship Id="rId10" Type="http://schemas.openxmlformats.org/officeDocument/2006/relationships/image" Target="../media/image220.png"/><Relationship Id="rId4" Type="http://schemas.openxmlformats.org/officeDocument/2006/relationships/image" Target="../media/image207.png"/><Relationship Id="rId9" Type="http://schemas.openxmlformats.org/officeDocument/2006/relationships/image" Target="../media/image2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08.png"/><Relationship Id="rId10" Type="http://schemas.openxmlformats.org/officeDocument/2006/relationships/image" Target="../media/image226.png"/><Relationship Id="rId4" Type="http://schemas.openxmlformats.org/officeDocument/2006/relationships/image" Target="../media/image207.png"/><Relationship Id="rId9" Type="http://schemas.openxmlformats.org/officeDocument/2006/relationships/image" Target="../media/image2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9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34.png"/><Relationship Id="rId5" Type="http://schemas.openxmlformats.org/officeDocument/2006/relationships/image" Target="../media/image208.png"/><Relationship Id="rId10" Type="http://schemas.openxmlformats.org/officeDocument/2006/relationships/image" Target="../media/image233.png"/><Relationship Id="rId4" Type="http://schemas.openxmlformats.org/officeDocument/2006/relationships/image" Target="../media/image207.png"/><Relationship Id="rId9" Type="http://schemas.openxmlformats.org/officeDocument/2006/relationships/image" Target="../media/image2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6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08.png"/><Relationship Id="rId10" Type="http://schemas.openxmlformats.org/officeDocument/2006/relationships/image" Target="../media/image241.png"/><Relationship Id="rId4" Type="http://schemas.openxmlformats.org/officeDocument/2006/relationships/image" Target="../media/image207.png"/><Relationship Id="rId9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microsoft.com/office/2007/relationships/media" Target="../media/media4.wav"/><Relationship Id="rId7" Type="http://schemas.openxmlformats.org/officeDocument/2006/relationships/image" Target="../media/image25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90.png"/><Relationship Id="rId4" Type="http://schemas.openxmlformats.org/officeDocument/2006/relationships/audio" Target="../media/media4.wav"/><Relationship Id="rId9" Type="http://schemas.openxmlformats.org/officeDocument/2006/relationships/image" Target="../media/image2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55.png"/><Relationship Id="rId5" Type="http://schemas.openxmlformats.org/officeDocument/2006/relationships/image" Target="../media/image25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77.png"/><Relationship Id="rId4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4.png"/><Relationship Id="rId7" Type="http://schemas.openxmlformats.org/officeDocument/2006/relationships/image" Target="../media/image81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76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722" y="3347847"/>
            <a:ext cx="6913007" cy="37033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33" y="6740414"/>
            <a:ext cx="8818388" cy="191109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02" y="8495919"/>
            <a:ext cx="8159020" cy="15727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415" y="1397032"/>
            <a:ext cx="5029200" cy="13990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938" y="2223564"/>
            <a:ext cx="12199953" cy="17373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938" y="4094083"/>
            <a:ext cx="6706981" cy="32095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938" y="3566446"/>
            <a:ext cx="5455682" cy="118872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4403" y="8183880"/>
            <a:ext cx="1577197" cy="113385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4457" y="8322469"/>
            <a:ext cx="1410176" cy="107899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009" y="8183880"/>
            <a:ext cx="1577197" cy="113385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9707" y="8184023"/>
            <a:ext cx="1577197" cy="113385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7826" y="8135874"/>
            <a:ext cx="1577197" cy="1188720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2674" y="8163306"/>
            <a:ext cx="1577197" cy="11338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9279" y="715089"/>
            <a:ext cx="4039648" cy="151790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0962" y="1376458"/>
            <a:ext cx="2513028" cy="120700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732" y="1069419"/>
            <a:ext cx="4082367" cy="178308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105" y="2541318"/>
            <a:ext cx="4959620" cy="376732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997" y="1069419"/>
            <a:ext cx="4082367" cy="178308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103" y="2589609"/>
            <a:ext cx="4676156" cy="33558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89" y="2049685"/>
            <a:ext cx="7801404" cy="515721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618" y="1046988"/>
            <a:ext cx="9809655" cy="17373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1998" y="194310"/>
            <a:ext cx="6002036" cy="128016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8299" y="425053"/>
            <a:ext cx="4433697" cy="151790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0962" y="1376458"/>
            <a:ext cx="2513028" cy="12070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115" y="44006"/>
            <a:ext cx="4379690" cy="16002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206" y="2661190"/>
            <a:ext cx="7491508" cy="13258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722" y="3605165"/>
            <a:ext cx="5188649" cy="194767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831" y="1230154"/>
            <a:ext cx="4350401" cy="128016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6909" y="2217563"/>
            <a:ext cx="9954101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189" y="7331202"/>
            <a:ext cx="10357580" cy="179222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00" y="2156555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00" y="1934099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383" y="2802065"/>
            <a:ext cx="7451217" cy="131673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806" y="3458289"/>
            <a:ext cx="5029200" cy="129844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879" y="3855339"/>
            <a:ext cx="6368082" cy="129844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4842" y="4264533"/>
            <a:ext cx="8980694" cy="129844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254" y="5002054"/>
            <a:ext cx="5029200" cy="129844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0144" y="5545265"/>
            <a:ext cx="7212473" cy="1298448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0627" y="6285500"/>
            <a:ext cx="5029200" cy="1298448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4204" y="6756845"/>
            <a:ext cx="5029200" cy="1298448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7214" y="7354348"/>
            <a:ext cx="4456414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00" y="1934099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583" y="3811762"/>
            <a:ext cx="7935563" cy="129844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8194" y="4567142"/>
            <a:ext cx="8741093" cy="256032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077" y="4503563"/>
            <a:ext cx="5029200" cy="124358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6688" y="4856321"/>
            <a:ext cx="5029200" cy="1243584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8794" y="5178504"/>
            <a:ext cx="5029200" cy="12435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6782" y="6925008"/>
            <a:ext cx="5029200" cy="1298448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7966" y="7377494"/>
            <a:ext cx="5029200" cy="1353312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7966" y="3307985"/>
            <a:ext cx="5029200" cy="12984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00" y="2219135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325" y="4073081"/>
            <a:ext cx="5029200" cy="129844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855" y="4073081"/>
            <a:ext cx="5029200" cy="129844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9052" y="4652724"/>
            <a:ext cx="5029200" cy="129844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6855" y="4652582"/>
            <a:ext cx="5029200" cy="129844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7336" y="5175218"/>
            <a:ext cx="5029200" cy="129844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4995" y="5175218"/>
            <a:ext cx="5029200" cy="1298448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7336" y="5741289"/>
            <a:ext cx="5029200" cy="1298448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61288" y="5763006"/>
            <a:ext cx="5029200" cy="1298448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5476" y="6307360"/>
            <a:ext cx="5029200" cy="1298448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9571" y="6307217"/>
            <a:ext cx="5029200" cy="1298448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8546" y="6873288"/>
            <a:ext cx="5889308" cy="1298448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6265" y="6851571"/>
            <a:ext cx="5431822" cy="1298448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8218" y="7722537"/>
            <a:ext cx="5029200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415" y="1397032"/>
            <a:ext cx="5029200" cy="13990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938" y="2223564"/>
            <a:ext cx="12199953" cy="17373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938" y="4094083"/>
            <a:ext cx="9231725" cy="32095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938" y="3566446"/>
            <a:ext cx="5455682" cy="118872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4403" y="8183880"/>
            <a:ext cx="1577197" cy="110642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4457" y="8322469"/>
            <a:ext cx="1410176" cy="107899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5009" y="8183880"/>
            <a:ext cx="1577197" cy="110642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9707" y="8184023"/>
            <a:ext cx="1577197" cy="1106424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7826" y="8135874"/>
            <a:ext cx="1577197" cy="1188720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2674" y="8163306"/>
            <a:ext cx="1577197" cy="110642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03174" y="8183880"/>
            <a:ext cx="1577197" cy="11064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329" y="8017002"/>
            <a:ext cx="10357580" cy="135331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571" y="2677620"/>
            <a:ext cx="3851339" cy="148132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470" y="2677620"/>
            <a:ext cx="3851339" cy="148132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844" y="7334488"/>
            <a:ext cx="4117800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16002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518" y="7949994"/>
            <a:ext cx="7080599" cy="12984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6264" y="715089"/>
            <a:ext cx="4039648" cy="151790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50962" y="1376458"/>
            <a:ext cx="2513028" cy="120700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194" y="6752130"/>
            <a:ext cx="11536299" cy="179222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1758" y="843963"/>
            <a:ext cx="4082367" cy="17830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3275" y="2315861"/>
            <a:ext cx="4959620" cy="3767328"/>
          </a:xfrm>
          <a:prstGeom prst="rect">
            <a:avLst/>
          </a:prstGeom>
        </p:spPr>
      </p:pic>
      <p:pic>
        <p:nvPicPr>
          <p:cNvPr id="8" name="sample-0">
            <a:hlinkClick r:id="" action="ppaction://media"/>
            <a:extLst>
              <a:ext uri="{FF2B5EF4-FFF2-40B4-BE49-F238E27FC236}">
                <a16:creationId xmlns:a16="http://schemas.microsoft.com/office/drawing/2014/main" id="{E1684B2E-8BBF-774B-32E6-F1CE598C3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770188" y="8478892"/>
            <a:ext cx="487362" cy="487363"/>
          </a:xfrm>
          <a:prstGeom prst="rect">
            <a:avLst/>
          </a:prstGeom>
        </p:spPr>
      </p:pic>
      <p:pic>
        <p:nvPicPr>
          <p:cNvPr id="9" name="1">
            <a:hlinkClick r:id="" action="ppaction://media"/>
            <a:extLst>
              <a:ext uri="{FF2B5EF4-FFF2-40B4-BE49-F238E27FC236}">
                <a16:creationId xmlns:a16="http://schemas.microsoft.com/office/drawing/2014/main" id="{0F4D85FC-C14B-6457-47C9-B2FEC2FC1E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34400" y="8511624"/>
            <a:ext cx="487362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736" y="7331202"/>
            <a:ext cx="10716625" cy="203911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400" y="2156555"/>
            <a:ext cx="4350401" cy="128016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018" y="3177397"/>
            <a:ext cx="3362135" cy="13258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3027" y="3177397"/>
            <a:ext cx="4016359" cy="132588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1010" y="5376672"/>
            <a:ext cx="4332827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192" y="8337042"/>
            <a:ext cx="4985623" cy="135331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400" y="2156555"/>
            <a:ext cx="4350401" cy="128016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8424" y="8337042"/>
            <a:ext cx="4985623" cy="135331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192" y="7971425"/>
            <a:ext cx="4985623" cy="120700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8424" y="7971425"/>
            <a:ext cx="4985623" cy="120700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0192" y="5716000"/>
            <a:ext cx="4985623" cy="120700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8424" y="5716000"/>
            <a:ext cx="4985623" cy="1207008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5027" y="3057096"/>
            <a:ext cx="10357580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00" y="2156555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170" y="2983516"/>
            <a:ext cx="10357580" cy="11521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170" y="5786152"/>
            <a:ext cx="10357580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759" y="7923990"/>
            <a:ext cx="7784259" cy="129844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466" y="7274481"/>
            <a:ext cx="7784259" cy="129844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170" y="2983230"/>
            <a:ext cx="10357580" cy="11521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257" y="2156270"/>
            <a:ext cx="4350401" cy="128016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5477" y="145733"/>
            <a:ext cx="12296823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00" y="2156555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170" y="2983516"/>
            <a:ext cx="10357580" cy="11521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456" y="6726555"/>
            <a:ext cx="9906095" cy="127101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968" y="7815691"/>
            <a:ext cx="11942493" cy="127101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2803" y="7090601"/>
            <a:ext cx="8868537" cy="157276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0377" y="8172307"/>
            <a:ext cx="8868537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00" y="2156555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170" y="2983516"/>
            <a:ext cx="10357580" cy="11521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528" y="3522297"/>
            <a:ext cx="1929956" cy="128930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671" y="5632418"/>
            <a:ext cx="3437715" cy="127101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8985" y="3918204"/>
            <a:ext cx="9885521" cy="120700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8985" y="6027182"/>
            <a:ext cx="8868537" cy="120700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4671" y="7098173"/>
            <a:ext cx="3684746" cy="1298448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4274" y="7517368"/>
            <a:ext cx="9438751" cy="12070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00" y="2156555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170" y="2983516"/>
            <a:ext cx="10357580" cy="11521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528" y="3522297"/>
            <a:ext cx="4466558" cy="128930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671" y="4762310"/>
            <a:ext cx="4363260" cy="127101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8985" y="3918204"/>
            <a:ext cx="9885521" cy="120700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8985" y="5121783"/>
            <a:ext cx="8868537" cy="120700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4528" y="5903595"/>
            <a:ext cx="6649260" cy="1298448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9121" y="6390799"/>
            <a:ext cx="9513903" cy="120700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00" y="2156555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170" y="2983516"/>
            <a:ext cx="10357580" cy="11521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328" y="3472005"/>
            <a:ext cx="4215813" cy="128930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8837" y="4073223"/>
            <a:ext cx="5344097" cy="501091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8195" y="3472005"/>
            <a:ext cx="4215813" cy="1289304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9846" y="5214223"/>
            <a:ext cx="3223403" cy="394106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0" y="5286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176" y="2837498"/>
            <a:ext cx="8279178" cy="139903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329" y="3909489"/>
            <a:ext cx="8126730" cy="13990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912" y="4981337"/>
            <a:ext cx="7933563" cy="13990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8635" y="2385298"/>
            <a:ext cx="1833658" cy="119786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635" y="3488007"/>
            <a:ext cx="1833658" cy="1197864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208" y="4565285"/>
            <a:ext cx="1833658" cy="117043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208" y="5655278"/>
            <a:ext cx="1833658" cy="117957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2208" y="6745415"/>
            <a:ext cx="1833658" cy="11978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4" y="983694"/>
            <a:ext cx="3594449" cy="151790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94" y="1958959"/>
            <a:ext cx="2858500" cy="120700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479" y="2163699"/>
            <a:ext cx="1909239" cy="121615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375" y="2163699"/>
            <a:ext cx="2271713" cy="121615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7788" y="2163699"/>
            <a:ext cx="2770632" cy="121615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8353" y="2163699"/>
            <a:ext cx="2429161" cy="121615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6837" y="4914186"/>
            <a:ext cx="2429161" cy="121615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9227" y="4914186"/>
            <a:ext cx="2835640" cy="121615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82976" y="4914186"/>
            <a:ext cx="2429161" cy="1216152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45104" y="4914186"/>
            <a:ext cx="1734217" cy="121615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28189" y="7654242"/>
            <a:ext cx="2429161" cy="1216152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1577" y="7654242"/>
            <a:ext cx="2499741" cy="121615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89854" y="7654385"/>
            <a:ext cx="2094690" cy="1216152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59361" y="7654242"/>
            <a:ext cx="1988677" cy="1216152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74970" y="889254"/>
            <a:ext cx="1779365" cy="1207008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44241" y="2905792"/>
            <a:ext cx="1779365" cy="1207008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98669" y="5607415"/>
            <a:ext cx="1779365" cy="1207008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47288" y="7654242"/>
            <a:ext cx="2499741" cy="12161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5477" y="-141446"/>
            <a:ext cx="12296823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2C35A-95DA-20EB-E018-688821C52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719" y="2223294"/>
            <a:ext cx="8086725" cy="5429250"/>
          </a:xfrm>
          <a:prstGeom prst="rect">
            <a:avLst/>
          </a:prstGeom>
        </p:spPr>
      </p:pic>
      <p:pic>
        <p:nvPicPr>
          <p:cNvPr id="6" name="ex1-mj-meloutput_generated_e2e">
            <a:hlinkClick r:id="" action="ppaction://media"/>
            <a:extLst>
              <a:ext uri="{FF2B5EF4-FFF2-40B4-BE49-F238E27FC236}">
                <a16:creationId xmlns:a16="http://schemas.microsoft.com/office/drawing/2014/main" id="{725A7BBA-DDEF-BA20-BC75-AFD422960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05103" y="8027194"/>
            <a:ext cx="487363" cy="487363"/>
          </a:xfrm>
          <a:prstGeom prst="rect">
            <a:avLst/>
          </a:prstGeom>
        </p:spPr>
      </p:pic>
      <p:pic>
        <p:nvPicPr>
          <p:cNvPr id="7" name="ex-mj-meloutput_generated_e2e">
            <a:hlinkClick r:id="" action="ppaction://media"/>
            <a:extLst>
              <a:ext uri="{FF2B5EF4-FFF2-40B4-BE49-F238E27FC236}">
                <a16:creationId xmlns:a16="http://schemas.microsoft.com/office/drawing/2014/main" id="{269CDEF1-930F-B01A-2E97-AD8331BBFF5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8731" y="8027194"/>
            <a:ext cx="487363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477" y="146018"/>
            <a:ext cx="12296823" cy="1600200"/>
          </a:xfrm>
          <a:prstGeom prst="rect">
            <a:avLst/>
          </a:prstGeom>
        </p:spPr>
      </p:pic>
      <p:pic>
        <p:nvPicPr>
          <p:cNvPr id="4" name="스티브잡스">
            <a:hlinkClick r:id="" action="ppaction://media"/>
            <a:extLst>
              <a:ext uri="{FF2B5EF4-FFF2-40B4-BE49-F238E27FC236}">
                <a16:creationId xmlns:a16="http://schemas.microsoft.com/office/drawing/2014/main" id="{FEA80655-3A66-8371-A83C-42356DE8B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8967" y="2058818"/>
            <a:ext cx="11218227" cy="6356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477" y="146018"/>
            <a:ext cx="12296823" cy="1600200"/>
          </a:xfrm>
          <a:prstGeom prst="rect">
            <a:avLst/>
          </a:prstGeom>
        </p:spPr>
      </p:pic>
      <p:pic>
        <p:nvPicPr>
          <p:cNvPr id="4" name="어린왕자">
            <a:hlinkClick r:id="" action="ppaction://media"/>
            <a:extLst>
              <a:ext uri="{FF2B5EF4-FFF2-40B4-BE49-F238E27FC236}">
                <a16:creationId xmlns:a16="http://schemas.microsoft.com/office/drawing/2014/main" id="{7FE980F3-EFAF-51FA-8920-C5109C5F8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2831" y="2100263"/>
            <a:ext cx="11094661" cy="6286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16002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399" y="1783080"/>
            <a:ext cx="2105692" cy="15544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864" y="2423160"/>
            <a:ext cx="10485453" cy="407822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2399" y="5690426"/>
            <a:ext cx="2562892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1864" y="6330363"/>
            <a:ext cx="10599753" cy="29626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16002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550" y="2027968"/>
            <a:ext cx="11346275" cy="70317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071" y="7909703"/>
            <a:ext cx="2518172" cy="16002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748" y="7909703"/>
            <a:ext cx="2640902" cy="160020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7402" y="7909703"/>
            <a:ext cx="2518172" cy="16002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1075" y="7909703"/>
            <a:ext cx="2518172" cy="160020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716" y="3895487"/>
            <a:ext cx="2518172" cy="16002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3371" y="3895487"/>
            <a:ext cx="2518172" cy="160020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44170" y="3895487"/>
            <a:ext cx="2518172" cy="160020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5477" y="146018"/>
            <a:ext cx="12296823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안녕히" descr="A cartoon of a person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7A8C94E9-DAA5-FC57-37AE-90CEA77431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9715" y="926620"/>
            <a:ext cx="14136730" cy="8022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415" y="1397032"/>
            <a:ext cx="5029200" cy="13990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695" y="3780330"/>
            <a:ext cx="6643688" cy="383133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6671" y="3445145"/>
            <a:ext cx="5006054" cy="11887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367" y="7846838"/>
            <a:ext cx="2254710" cy="117043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72" y="7758398"/>
            <a:ext cx="1410176" cy="140817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1426" y="7947851"/>
            <a:ext cx="1615773" cy="113385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5288" y="7947851"/>
            <a:ext cx="1615773" cy="113385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5104" y="2281857"/>
            <a:ext cx="12199953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9279" y="715089"/>
            <a:ext cx="4039648" cy="151790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0962" y="1376458"/>
            <a:ext cx="2513028" cy="120700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372" y="7313200"/>
            <a:ext cx="2738628" cy="110642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162" y="7349776"/>
            <a:ext cx="3129820" cy="124358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305" y="7817691"/>
            <a:ext cx="3129820" cy="124358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1326" y="6880431"/>
            <a:ext cx="2258997" cy="1243584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8024" y="6880431"/>
            <a:ext cx="2258997" cy="12435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7991" y="7328487"/>
            <a:ext cx="3129820" cy="1243584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7420" y="7817691"/>
            <a:ext cx="3129820" cy="124358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1683" y="7340632"/>
            <a:ext cx="3129820" cy="124358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46538" y="7829836"/>
            <a:ext cx="3129820" cy="1243584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2565" y="6880431"/>
            <a:ext cx="2258997" cy="1243584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59516" y="7343775"/>
            <a:ext cx="3129820" cy="1243584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9373" y="7829836"/>
            <a:ext cx="3129820" cy="1243584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7997" y="1069419"/>
            <a:ext cx="4082367" cy="17830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945" y="2586752"/>
            <a:ext cx="4676156" cy="3355848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95732" y="1069419"/>
            <a:ext cx="4082367" cy="178308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53546" y="2587466"/>
            <a:ext cx="4676156" cy="33558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630" y="146018"/>
            <a:ext cx="12296823" cy="208483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257" y="1803511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427" y="2950655"/>
            <a:ext cx="7451217" cy="131673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039" y="3416999"/>
            <a:ext cx="8980694" cy="129844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6663" y="4340685"/>
            <a:ext cx="5029200" cy="129844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015" y="4840605"/>
            <a:ext cx="9205722" cy="129844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6377" y="5675995"/>
            <a:ext cx="5029200" cy="129844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6827" y="1589056"/>
            <a:ext cx="4350401" cy="16459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3110" y="6189345"/>
            <a:ext cx="8469773" cy="1298448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1469" y="7863126"/>
            <a:ext cx="12120086" cy="1901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115" y="44006"/>
            <a:ext cx="4379690" cy="16002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206" y="2661190"/>
            <a:ext cx="7491508" cy="13258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3559" y="3769614"/>
            <a:ext cx="5188649" cy="208483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092" y="1230154"/>
            <a:ext cx="4350401" cy="128016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6909" y="2217563"/>
            <a:ext cx="9954101" cy="132588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6656" y="5344954"/>
            <a:ext cx="5188649" cy="120700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2361" y="5753719"/>
            <a:ext cx="1383316" cy="110642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6748" y="6607540"/>
            <a:ext cx="2095262" cy="11064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00" y="1934099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625" y="2810351"/>
            <a:ext cx="7451217" cy="135331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834" y="3314129"/>
            <a:ext cx="5029200" cy="129844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879" y="3855339"/>
            <a:ext cx="6368082" cy="129844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4842" y="4264533"/>
            <a:ext cx="8980694" cy="129844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0138" y="4427268"/>
            <a:ext cx="5029200" cy="135331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2105" y="2786920"/>
            <a:ext cx="5029200" cy="135331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6693" y="4882467"/>
            <a:ext cx="6378083" cy="1298448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4528" y="5275374"/>
            <a:ext cx="6378083" cy="1298448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18508" y="3725751"/>
            <a:ext cx="5029200" cy="1298448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9287" y="5659422"/>
            <a:ext cx="9751362" cy="1298448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17215" y="3373707"/>
            <a:ext cx="4367403" cy="2496312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36585" y="6371082"/>
            <a:ext cx="5029200" cy="1353312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22483" y="6848142"/>
            <a:ext cx="11593306" cy="1298448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76876" y="7303627"/>
            <a:ext cx="8469059" cy="1243584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37760" y="7632811"/>
            <a:ext cx="5029200" cy="1243584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25235" y="8122301"/>
            <a:ext cx="5029200" cy="13533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77" y="146018"/>
            <a:ext cx="12296823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00" y="1934099"/>
            <a:ext cx="4350401" cy="12801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79" y="3855339"/>
            <a:ext cx="6368082" cy="129844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842" y="4264533"/>
            <a:ext cx="8980694" cy="129844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844" y="3661743"/>
            <a:ext cx="2985373" cy="132588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0131" y="3661743"/>
            <a:ext cx="2985373" cy="132588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4965" y="4255532"/>
            <a:ext cx="5751005" cy="12435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4957" y="4799314"/>
            <a:ext cx="5751005" cy="1243584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8408" y="4799314"/>
            <a:ext cx="5029200" cy="1298448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2967" y="4239387"/>
            <a:ext cx="5029200" cy="1298448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5965" y="5378387"/>
            <a:ext cx="5751005" cy="1243584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6397" y="5965460"/>
            <a:ext cx="5845445" cy="1243584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52692" y="6514100"/>
            <a:ext cx="5751005" cy="1243584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8265" y="5919740"/>
            <a:ext cx="5029200" cy="1298448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82967" y="5378387"/>
            <a:ext cx="5029200" cy="1298448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27793" y="6459236"/>
            <a:ext cx="5889308" cy="12984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36</Words>
  <Application>Microsoft Office PowerPoint</Application>
  <PresentationFormat>Custom</PresentationFormat>
  <Paragraphs>36</Paragraphs>
  <Slides>36</Slides>
  <Notes>36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[복사본] [복사본] 사투리팀_최종_이어서</dc:title>
  <dc:subject>Presentation</dc:subject>
  <dc:creator>mangoboard.net_18439152</dc:creator>
  <cp:lastModifiedBy>김 건우</cp:lastModifiedBy>
  <cp:revision>5</cp:revision>
  <dcterms:created xsi:type="dcterms:W3CDTF">2022-07-15T16:35:15Z</dcterms:created>
  <dcterms:modified xsi:type="dcterms:W3CDTF">2022-07-16T05:22:16Z</dcterms:modified>
</cp:coreProperties>
</file>